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8" r:id="rId2"/>
    <p:sldId id="284" r:id="rId3"/>
    <p:sldId id="285" r:id="rId4"/>
    <p:sldId id="260" r:id="rId5"/>
    <p:sldId id="295" r:id="rId6"/>
    <p:sldId id="265" r:id="rId7"/>
    <p:sldId id="264" r:id="rId8"/>
    <p:sldId id="317" r:id="rId9"/>
    <p:sldId id="297" r:id="rId10"/>
    <p:sldId id="29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-1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74903-3063-45FD-8D49-935ED6BF8F84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50A86-51FE-45C1-A6B2-AACEDF99794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609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C4E56-BD44-4A9D-9FF6-6D0AE4E66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C4E56-BD44-4A9D-9FF6-6D0AE4E66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C4E56-BD44-4A9D-9FF6-6D0AE4E66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EC4E56-BD44-4A9D-9FF6-6D0AE4E664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101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000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155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83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907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707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29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168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3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306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982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57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31" y="866570"/>
            <a:ext cx="2737417" cy="12801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035" y="2344697"/>
            <a:ext cx="4095226" cy="295229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462" y="2575480"/>
            <a:ext cx="1983070" cy="1707039"/>
          </a:xfrm>
          <a:prstGeom prst="rect">
            <a:avLst/>
          </a:prstGeom>
        </p:spPr>
      </p:pic>
      <p:pic>
        <p:nvPicPr>
          <p:cNvPr id="37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6664616" y="3068734"/>
            <a:ext cx="1260763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5" t="33436" r="15707" b="57231"/>
          <a:stretch>
            <a:fillRect/>
          </a:stretch>
        </p:blipFill>
        <p:spPr bwMode="auto">
          <a:xfrm>
            <a:off x="8616947" y="2101793"/>
            <a:ext cx="2189018" cy="295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2184400" y="414020"/>
            <a:ext cx="8068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.VnAvant" panose="020B7200000000000000" pitchFamily="34" charset="0"/>
              </a:rPr>
              <a:t>Bµi</a:t>
            </a:r>
            <a:r>
              <a:rPr lang="en-US" sz="3600" dirty="0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.VnAvant" panose="020B7200000000000000" pitchFamily="34" charset="0"/>
              </a:rPr>
              <a:t> 2: </a:t>
            </a:r>
            <a:r>
              <a:rPr lang="en-US" sz="3600" dirty="0" err="1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.VnAvant" panose="020B7200000000000000" pitchFamily="34" charset="0"/>
              </a:rPr>
              <a:t>C¸c</a:t>
            </a:r>
            <a:r>
              <a:rPr lang="en-US" sz="3600" dirty="0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.VnAvant" panose="020B7200000000000000" pitchFamily="34" charset="0"/>
              </a:rPr>
              <a:t> </a:t>
            </a:r>
            <a:r>
              <a:rPr lang="en-US" sz="3600" dirty="0" err="1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.VnAvant" panose="020B7200000000000000" pitchFamily="34" charset="0"/>
              </a:rPr>
              <a:t>sè</a:t>
            </a:r>
            <a:r>
              <a:rPr lang="en-US" sz="3600" dirty="0">
                <a:ln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.VnAvant" panose="020B7200000000000000" pitchFamily="34" charset="0"/>
              </a:rPr>
              <a:t> 6, 7, 8,9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583" y="434258"/>
            <a:ext cx="5086316" cy="661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724" y="1475678"/>
            <a:ext cx="6908050" cy="451715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718966" y="5205046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684" y="1326569"/>
            <a:ext cx="4358316" cy="22543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602" y="1617147"/>
            <a:ext cx="1983070" cy="170703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430" y="1952707"/>
            <a:ext cx="791414" cy="10359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1199" y="1617146"/>
            <a:ext cx="1361242" cy="180674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684" y="3959467"/>
            <a:ext cx="4358316" cy="224875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002" y="4230325"/>
            <a:ext cx="1983070" cy="170703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6998" y="4585751"/>
            <a:ext cx="707438" cy="108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9343" y="4268476"/>
            <a:ext cx="1038657" cy="1806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80161"/>
            <a:ext cx="4336399" cy="2419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602" y="1617147"/>
            <a:ext cx="1983070" cy="17070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271" y="1913280"/>
            <a:ext cx="575732" cy="11147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3383" y="1784741"/>
            <a:ext cx="756859" cy="15394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4124491"/>
            <a:ext cx="4418961" cy="21461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874" y="4461477"/>
            <a:ext cx="1983070" cy="17070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2788" y="4711606"/>
            <a:ext cx="1093242" cy="11147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4568" y="4461477"/>
            <a:ext cx="834486" cy="1630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2769"/>
          <a:stretch>
            <a:fillRect/>
          </a:stretch>
        </p:blipFill>
        <p:spPr>
          <a:xfrm>
            <a:off x="1524000" y="0"/>
            <a:ext cx="8989255" cy="6858000"/>
          </a:xfrm>
          <a:prstGeom prst="rect">
            <a:avLst/>
          </a:prstGeom>
        </p:spPr>
      </p:pic>
      <p:pic>
        <p:nvPicPr>
          <p:cNvPr id="12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8394090" y="419566"/>
            <a:ext cx="890571" cy="7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939" y="1891389"/>
            <a:ext cx="678870" cy="657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9939" y="3319401"/>
            <a:ext cx="606836" cy="6855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9940" y="4664701"/>
            <a:ext cx="550347" cy="7072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0146" y="5987559"/>
            <a:ext cx="937776" cy="707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30" y="123437"/>
            <a:ext cx="2020289" cy="918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01" y="1041749"/>
            <a:ext cx="4429668" cy="1315624"/>
          </a:xfrm>
          <a:prstGeom prst="rect">
            <a:avLst/>
          </a:prstGeom>
        </p:spPr>
      </p:pic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87" y="2912309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35" y="4861420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02" y="2912309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91" y="2912309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2230"/>
            <a:ext cx="2268196" cy="10547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142821"/>
            <a:ext cx="8916004" cy="2834558"/>
          </a:xfrm>
          <a:prstGeom prst="rect">
            <a:avLst/>
          </a:prstGeom>
        </p:spPr>
      </p:pic>
      <p:sp>
        <p:nvSpPr>
          <p:cNvPr id="37" name="Rounded Rectangle 19"/>
          <p:cNvSpPr/>
          <p:nvPr/>
        </p:nvSpPr>
        <p:spPr>
          <a:xfrm>
            <a:off x="2285254" y="2903596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41" name="Rounded Rectangle 22"/>
          <p:cNvSpPr/>
          <p:nvPr/>
        </p:nvSpPr>
        <p:spPr>
          <a:xfrm>
            <a:off x="5718478" y="2870477"/>
            <a:ext cx="1066800" cy="9713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4061788"/>
            <a:ext cx="8916004" cy="2579574"/>
          </a:xfrm>
          <a:prstGeom prst="rect">
            <a:avLst/>
          </a:prstGeom>
        </p:spPr>
      </p:pic>
      <p:sp>
        <p:nvSpPr>
          <p:cNvPr id="48" name="Rounded Rectangle 19"/>
          <p:cNvSpPr/>
          <p:nvPr/>
        </p:nvSpPr>
        <p:spPr>
          <a:xfrm>
            <a:off x="8948544" y="2861392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56" name="Rounded Rectangle 23"/>
          <p:cNvSpPr/>
          <p:nvPr/>
        </p:nvSpPr>
        <p:spPr>
          <a:xfrm>
            <a:off x="2285254" y="570309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59" name="Rounded Rectangle 24"/>
          <p:cNvSpPr/>
          <p:nvPr/>
        </p:nvSpPr>
        <p:spPr>
          <a:xfrm>
            <a:off x="5562600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60" name="Rounded Rectangle 25"/>
          <p:cNvSpPr/>
          <p:nvPr/>
        </p:nvSpPr>
        <p:spPr>
          <a:xfrm>
            <a:off x="8839946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8" grpId="0" animBg="1"/>
      <p:bldP spid="56" grpId="0" animBg="1"/>
      <p:bldP spid="59" grpId="0" animBg="1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47" y="0"/>
            <a:ext cx="5485613" cy="970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6" y="1018114"/>
            <a:ext cx="6018014" cy="832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45774"/>
          <a:stretch>
            <a:fillRect/>
          </a:stretch>
        </p:blipFill>
        <p:spPr>
          <a:xfrm>
            <a:off x="0" y="1794483"/>
            <a:ext cx="5789840" cy="563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147" y="2836996"/>
            <a:ext cx="5212925" cy="2653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1" b="89474" l="4825" r="92544">
                        <a14:foregroundMark x1="4825" y1="50000" x2="28509" y2="48684"/>
                        <a14:foregroundMark x1="28509" y1="48684" x2="45175" y2="55263"/>
                        <a14:foregroundMark x1="53509" y1="51316" x2="92544" y2="53947"/>
                        <a14:foregroundMark x1="70175" y1="21053" x2="82018" y2="27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0951" y="4916464"/>
            <a:ext cx="1722121" cy="574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80CED8B-7273-427B-98EC-F454CB69E0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6527" y="1542527"/>
            <a:ext cx="5086316" cy="66110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200CF829-B7AA-45C2-B82F-3F834F5C0144}"/>
              </a:ext>
            </a:extLst>
          </p:cNvPr>
          <p:cNvCxnSpPr/>
          <p:nvPr/>
        </p:nvCxnSpPr>
        <p:spPr>
          <a:xfrm>
            <a:off x="5760720" y="418141"/>
            <a:ext cx="0" cy="59978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C8597D7-5533-4D88-9AFD-CD7633A16D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6080" y="2734429"/>
            <a:ext cx="4371695" cy="285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93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45774"/>
          <a:stretch>
            <a:fillRect/>
          </a:stretch>
        </p:blipFill>
        <p:spPr>
          <a:xfrm>
            <a:off x="910283" y="1286621"/>
            <a:ext cx="5789840" cy="563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662" y="2611536"/>
            <a:ext cx="6960088" cy="3542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11" b="89474" l="4825" r="92544">
                        <a14:foregroundMark x1="4825" y1="50000" x2="28509" y2="48684"/>
                        <a14:foregroundMark x1="28509" y1="48684" x2="45175" y2="55263"/>
                        <a14:foregroundMark x1="53509" y1="51316" x2="92544" y2="53947"/>
                        <a14:foregroundMark x1="70175" y1="21053" x2="82018" y2="27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8202" y="5366600"/>
            <a:ext cx="2363376" cy="78779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320295" y="5490504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10938 -0.3252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21</Words>
  <Application>Microsoft Office PowerPoint</Application>
  <PresentationFormat>Custom</PresentationFormat>
  <Paragraphs>12</Paragraphs>
  <Slides>10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 do</dc:creator>
  <cp:lastModifiedBy>ADMIN</cp:lastModifiedBy>
  <cp:revision>2</cp:revision>
  <dcterms:created xsi:type="dcterms:W3CDTF">2021-09-22T04:39:25Z</dcterms:created>
  <dcterms:modified xsi:type="dcterms:W3CDTF">2024-10-22T08:00:13Z</dcterms:modified>
</cp:coreProperties>
</file>